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sldIdLst>
    <p:sldId id="256" r:id="rId2"/>
    <p:sldId id="403" r:id="rId3"/>
    <p:sldId id="921" r:id="rId4"/>
    <p:sldId id="861" r:id="rId5"/>
    <p:sldId id="914" r:id="rId6"/>
    <p:sldId id="773" r:id="rId7"/>
    <p:sldId id="713" r:id="rId8"/>
    <p:sldId id="818" r:id="rId9"/>
    <p:sldId id="920" r:id="rId10"/>
    <p:sldId id="836" r:id="rId11"/>
    <p:sldId id="841" r:id="rId12"/>
    <p:sldId id="842" r:id="rId13"/>
    <p:sldId id="843" r:id="rId14"/>
    <p:sldId id="859" r:id="rId15"/>
    <p:sldId id="746" r:id="rId16"/>
    <p:sldId id="801" r:id="rId17"/>
    <p:sldId id="802" r:id="rId18"/>
    <p:sldId id="803" r:id="rId19"/>
    <p:sldId id="910" r:id="rId20"/>
    <p:sldId id="837" r:id="rId21"/>
    <p:sldId id="846" r:id="rId22"/>
    <p:sldId id="865" r:id="rId23"/>
    <p:sldId id="866" r:id="rId24"/>
    <p:sldId id="868" r:id="rId25"/>
    <p:sldId id="867" r:id="rId26"/>
    <p:sldId id="845" r:id="rId27"/>
    <p:sldId id="848" r:id="rId28"/>
    <p:sldId id="849" r:id="rId29"/>
    <p:sldId id="912" r:id="rId30"/>
    <p:sldId id="915" r:id="rId31"/>
    <p:sldId id="838" r:id="rId32"/>
    <p:sldId id="913" r:id="rId33"/>
    <p:sldId id="856" r:id="rId34"/>
    <p:sldId id="875" r:id="rId35"/>
    <p:sldId id="877" r:id="rId36"/>
    <p:sldId id="876" r:id="rId37"/>
    <p:sldId id="888" r:id="rId38"/>
    <p:sldId id="878" r:id="rId39"/>
    <p:sldId id="917" r:id="rId40"/>
    <p:sldId id="916" r:id="rId41"/>
    <p:sldId id="918" r:id="rId42"/>
    <p:sldId id="890" r:id="rId43"/>
    <p:sldId id="886" r:id="rId44"/>
    <p:sldId id="891" r:id="rId45"/>
    <p:sldId id="894" r:id="rId46"/>
    <p:sldId id="712" r:id="rId47"/>
    <p:sldId id="722" r:id="rId48"/>
    <p:sldId id="772" r:id="rId49"/>
    <p:sldId id="775" r:id="rId50"/>
    <p:sldId id="767" r:id="rId51"/>
    <p:sldId id="768" r:id="rId52"/>
    <p:sldId id="902" r:id="rId53"/>
    <p:sldId id="903" r:id="rId54"/>
    <p:sldId id="930" r:id="rId55"/>
    <p:sldId id="922" r:id="rId56"/>
    <p:sldId id="936" r:id="rId57"/>
    <p:sldId id="927" r:id="rId58"/>
    <p:sldId id="931" r:id="rId59"/>
    <p:sldId id="937" r:id="rId60"/>
    <p:sldId id="932" r:id="rId61"/>
    <p:sldId id="933" r:id="rId62"/>
    <p:sldId id="934" r:id="rId63"/>
    <p:sldId id="935" r:id="rId64"/>
    <p:sldId id="938" r:id="rId65"/>
    <p:sldId id="925" r:id="rId66"/>
    <p:sldId id="928" r:id="rId67"/>
    <p:sldId id="929" r:id="rId68"/>
    <p:sldId id="796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921"/>
            <p14:sldId id="861"/>
            <p14:sldId id="914"/>
            <p14:sldId id="773"/>
            <p14:sldId id="713"/>
            <p14:sldId id="818"/>
            <p14:sldId id="920"/>
            <p14:sldId id="836"/>
            <p14:sldId id="8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712"/>
            <p14:sldId id="722"/>
            <p14:sldId id="772"/>
            <p14:sldId id="775"/>
            <p14:sldId id="767"/>
            <p14:sldId id="768"/>
            <p14:sldId id="902"/>
            <p14:sldId id="903"/>
            <p14:sldId id="930"/>
            <p14:sldId id="922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36544F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53"/>
    <p:restoredTop sz="96911" autoAdjust="0"/>
  </p:normalViewPr>
  <p:slideViewPr>
    <p:cSldViewPr snapToGrid="0" snapToObjects="1">
      <p:cViewPr varScale="1">
        <p:scale>
          <a:sx n="142" d="100"/>
          <a:sy n="142" d="100"/>
        </p:scale>
        <p:origin x="200" y="3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/wjax2019-react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4" y="1439144"/>
            <a:ext cx="740640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Mode,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Lazy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...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A215675-9DBB-8A4D-ABE5-C29C45B85DE2}"/>
              </a:ext>
            </a:extLst>
          </p:cNvPr>
          <p:cNvSpPr/>
          <p:nvPr/>
        </p:nvSpPr>
        <p:spPr>
          <a:xfrm>
            <a:off x="1101492" y="3680131"/>
            <a:ext cx="261548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Alles neu? 😱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012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zurück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wiederverwendbare Logik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dürfen andere Hooks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sind reguläre JavaScript-Funktionen, die mit "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" anfangen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können frei definierbare Argumente haben und beliebigen Return Typ haben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 für fachliche Sicht auf </a:t>
            </a:r>
            <a:r>
              <a:rPr lang="de-DE" b="0" dirty="0" err="1">
                <a:solidFill>
                  <a:srgbClr val="36544F"/>
                </a:solidFill>
              </a:rPr>
              <a:t>Auth</a:t>
            </a:r>
            <a:r>
              <a:rPr lang="de-DE" b="0" dirty="0">
                <a:solidFill>
                  <a:srgbClr val="36544F"/>
                </a:solidFill>
              </a:rPr>
              <a:t>-State und -Logik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Verzichten auf direkten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 (stattdessen Funktionen, ähnlich wie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</a:t>
            </a:r>
            <a:r>
              <a:rPr lang="de-DE" b="0" dirty="0" err="1">
                <a:solidFill>
                  <a:srgbClr val="36544F"/>
                </a:solidFill>
              </a:rPr>
              <a:t>authState</a:t>
            </a:r>
            <a:r>
              <a:rPr lang="de-DE" b="0" dirty="0">
                <a:solidFill>
                  <a:srgbClr val="36544F"/>
                </a:solidFill>
              </a:rPr>
              <a:t> und fachliche Funktionen zum Verändern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 November 2019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7969594" y="287658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96395" y="3045866"/>
            <a:ext cx="2673199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80A1D6B7-3932-7342-BACC-0E8EBF10EFB1}"/>
              </a:ext>
            </a:extLst>
          </p:cNvPr>
          <p:cNvSpPr/>
          <p:nvPr/>
        </p:nvSpPr>
        <p:spPr>
          <a:xfrm>
            <a:off x="7950573" y="3237558"/>
            <a:ext cx="31887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16.11  (Okt 2019)</a:t>
            </a:r>
          </a:p>
          <a:p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(experimentell)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96540B1-1930-7A42-8E30-4F0225436F42}"/>
              </a:ext>
            </a:extLst>
          </p:cNvPr>
          <p:cNvCxnSpPr>
            <a:cxnSpLocks/>
          </p:cNvCxnSpPr>
          <p:nvPr/>
        </p:nvCxnSpPr>
        <p:spPr>
          <a:xfrm flipH="1">
            <a:off x="5702796" y="3429000"/>
            <a:ext cx="2266798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FF1F60E9-2735-144C-87C4-D3B3254F1ED4}"/>
              </a:ext>
            </a:extLst>
          </p:cNvPr>
          <p:cNvCxnSpPr>
            <a:cxnSpLocks/>
          </p:cNvCxnSpPr>
          <p:nvPr/>
        </p:nvCxnSpPr>
        <p:spPr>
          <a:xfrm flipH="1">
            <a:off x="6629400" y="3429000"/>
            <a:ext cx="1340194" cy="437163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0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8DFDBF-48E5-F446-9CE2-CA1646B8B3A4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71951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2D574B-C063-874E-B38E-E79D18BEFA48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826036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75548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482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9466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697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58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709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09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75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019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9370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01389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84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565941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 erlaubt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benannt </a:t>
            </a:r>
            <a:r>
              <a:rPr lang="de-DE" dirty="0"/>
              <a:t>werden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6348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3809</Words>
  <Application>Microsoft Macintosh PowerPoint</Application>
  <PresentationFormat>A4-Papier (210 x 297 mm)</PresentationFormat>
  <Paragraphs>860</Paragraphs>
  <Slides>68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November 2019 | @nilshartmann</vt:lpstr>
      <vt:lpstr>https://nilshartmann.net</vt:lpstr>
      <vt:lpstr>https://reactbuch.de</vt:lpstr>
      <vt:lpstr>Ein Blick zurück</vt:lpstr>
      <vt:lpstr>Stand  November 2019</vt:lpstr>
      <vt:lpstr>Ein Beispiel...</vt:lpstr>
      <vt:lpstr>Functions everywhere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Custom Hooks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918</cp:revision>
  <cp:lastPrinted>2019-09-04T14:49:47Z</cp:lastPrinted>
  <dcterms:created xsi:type="dcterms:W3CDTF">2016-03-28T15:59:53Z</dcterms:created>
  <dcterms:modified xsi:type="dcterms:W3CDTF">2019-11-05T08:55:28Z</dcterms:modified>
</cp:coreProperties>
</file>